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40530-FDC0-497E-B297-18CEE1D784A2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E83EC-05B5-47C7-8209-A4EADA3C53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E83EC-05B5-47C7-8209-A4EADA3C53B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1E-34DF-4959-ACFC-2165F7CC915F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048D-8B74-4407-8D04-87F11BC86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1E-34DF-4959-ACFC-2165F7CC915F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048D-8B74-4407-8D04-87F11BC86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1E-34DF-4959-ACFC-2165F7CC915F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048D-8B74-4407-8D04-87F11BC86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1E-34DF-4959-ACFC-2165F7CC915F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048D-8B74-4407-8D04-87F11BC86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1E-34DF-4959-ACFC-2165F7CC915F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048D-8B74-4407-8D04-87F11BC86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1E-34DF-4959-ACFC-2165F7CC915F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048D-8B74-4407-8D04-87F11BC86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1E-34DF-4959-ACFC-2165F7CC915F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048D-8B74-4407-8D04-87F11BC86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1E-34DF-4959-ACFC-2165F7CC915F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048D-8B74-4407-8D04-87F11BC86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1E-34DF-4959-ACFC-2165F7CC915F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048D-8B74-4407-8D04-87F11BC86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1E-34DF-4959-ACFC-2165F7CC915F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048D-8B74-4407-8D04-87F11BC86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601E-34DF-4959-ACFC-2165F7CC915F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048D-8B74-4407-8D04-87F11BC86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1601E-34DF-4959-ACFC-2165F7CC915F}" type="datetimeFigureOut">
              <a:rPr lang="en-US" smtClean="0"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048D-8B74-4407-8D04-87F11BC860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ney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152400" y="114299"/>
            <a:ext cx="8839200" cy="6629401"/>
          </a:xfrm>
          <a:prstGeom prst="rect">
            <a:avLst/>
          </a:prstGeom>
        </p:spPr>
      </p:pic>
      <p:pic>
        <p:nvPicPr>
          <p:cNvPr id="8" name="~PP1926.WAV">
            <a:hlinkClick r:id="" action="ppaction://media"/>
          </p:cNvPr>
          <p:cNvPicPr>
            <a:picLocks noRot="1" noChangeAspect="1"/>
          </p:cNvPicPr>
          <p:nvPr>
            <a:wavAudioFile r:embed="rId1" name="~PP1926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2590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PROBABILITY</a:t>
            </a:r>
            <a:endParaRPr lang="en-US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35920">
    <p:zoom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empirical probability?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theoretical probability?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PROBABILITY</a:t>
            </a:r>
            <a:endParaRPr lang="en-US" sz="8000" dirty="0">
              <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Empirical probability is the relative frequency of occurrence of an event determined by actual observations of an experiment.</a:t>
            </a:r>
            <a:endParaRPr lang="en-US" sz="2400" dirty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724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Theoretical probability is determined through a study of the possible outcomes that can occur for the given experiment.</a:t>
            </a:r>
            <a:endParaRPr lang="en-US" sz="2400" dirty="0">
              <a:solidFill>
                <a:srgbClr val="FF0000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6" name="~PP3523.WAV">
            <a:hlinkClick r:id="" action="ppaction://media"/>
          </p:cNvPr>
          <p:cNvPicPr>
            <a:picLocks noRot="1" noChangeAspect="1"/>
          </p:cNvPicPr>
          <p:nvPr>
            <a:wavAudioFile r:embed="rId1" name="~PP3523.WAV"/>
          </p:nvPr>
        </p:nvPicPr>
        <p:blipFill>
          <a:blip r:embed="rId3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2" grpId="0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ce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" y="1524000"/>
            <a:ext cx="7908810" cy="4939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81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Theoretical Probability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581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Each die has 6 sides.  Possible rolls include (1,1), (1,2), (1,3), (1,4), (1,5), (1,6) ….. (6,6)</a:t>
            </a:r>
            <a:endParaRPr lang="en-U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133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What is the probability of rolling a 7?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10" name="~PP103.WAV">
            <a:hlinkClick r:id="" action="ppaction://media"/>
          </p:cNvPr>
          <p:cNvPicPr>
            <a:picLocks noRot="1" noChangeAspect="1"/>
          </p:cNvPicPr>
          <p:nvPr>
            <a:wavAudioFile r:embed="rId1" name="~PP103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build="p"/>
      <p:bldP spid="7" grpId="0" build="allAtOnce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ce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" y="990600"/>
            <a:ext cx="7908810" cy="4939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(1,6), (2,5), (3,4), (4,3), (5,2), (6,1)</a:t>
            </a:r>
            <a:endParaRPr lang="en-U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447800"/>
            <a:ext cx="4830640" cy="723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495800"/>
            <a:ext cx="4920916" cy="9144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There is 1 in 6 probability of rolling a combination that equals 7 theoretically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~PP2324.WAV">
            <a:hlinkClick r:id="" action="ppaction://media"/>
          </p:cNvPr>
          <p:cNvPicPr>
            <a:picLocks noRot="1" noChangeAspect="1"/>
          </p:cNvPicPr>
          <p:nvPr>
            <a:wavAudioFile r:embed="rId1" name="~PP2324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0"/>
                            </p:stCondLst>
                            <p:childTnLst>
                              <p:par>
                                <p:cTn id="11" presetID="2" presetClass="entr" presetSubtype="8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800"/>
                            </p:stCondLst>
                            <p:childTnLst>
                              <p:par>
                                <p:cTn id="16" presetID="2" presetClass="entr" presetSubtype="2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build="allAtOnce"/>
      <p:bldP spid="1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-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0"/>
            <a:ext cx="44894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143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Let’s Experiment!!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5257800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5334000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2286000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48200" y="2667000"/>
            <a:ext cx="11430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81400" y="3505200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05400" y="2286000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400" y="2286000"/>
            <a:ext cx="838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~PP3773.WAV">
            <a:hlinkClick r:id="" action="ppaction://media"/>
          </p:cNvPr>
          <p:cNvPicPr>
            <a:picLocks noRot="1" noChangeAspect="1"/>
          </p:cNvPicPr>
          <p:nvPr>
            <a:wavAudioFile r:embed="rId1" name="~PP3773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5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build="p"/>
      <p:bldP spid="3" grpId="1" build="allAtOnce"/>
      <p:bldP spid="3" grpId="2" build="allAtOnce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Emperical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Probability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057400"/>
            <a:ext cx="7467600" cy="1017787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581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What are the chances of it landing heads up?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11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Arial Black" pitchFamily="34" charset="0"/>
              </a:rPr>
              <a:t>50 times </a:t>
            </a:r>
            <a:endParaRPr lang="en-US" sz="32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800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</a:rPr>
              <a:t>34 times the coin landed heads up</a:t>
            </a:r>
            <a:endParaRPr lang="en-US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562600"/>
            <a:ext cx="5222632" cy="68580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~PP3514.WAV">
            <a:hlinkClick r:id="" action="ppaction://media"/>
          </p:cNvPr>
          <p:cNvPicPr>
            <a:picLocks noRot="1" noChangeAspect="1"/>
          </p:cNvPicPr>
          <p:nvPr>
            <a:wavAudioFile r:embed="rId1" name="~PP3514.WAV"/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-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3319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67000" y="2286000"/>
            <a:ext cx="6096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800" y="2819400"/>
            <a:ext cx="457200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2286000"/>
            <a:ext cx="6096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57199"/>
            <a:ext cx="3124200" cy="668553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133600"/>
            <a:ext cx="3276601" cy="67080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~PP1895.WAV">
            <a:hlinkClick r:id="" action="ppaction://media"/>
          </p:cNvPr>
          <p:cNvPicPr>
            <a:picLocks noRot="1" noChangeAspect="1"/>
          </p:cNvPicPr>
          <p:nvPr>
            <a:wavAudioFile r:embed="rId1" name="~PP1895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85800"/>
            <a:ext cx="5517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Arial Black" pitchFamily="34" charset="0"/>
              </a:rPr>
              <a:t>Theoretical?</a:t>
            </a:r>
            <a:endParaRPr lang="en-US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886200"/>
            <a:ext cx="5142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Arial Black" pitchFamily="34" charset="0"/>
              </a:rPr>
              <a:t>Emperical</a:t>
            </a:r>
            <a:r>
              <a:rPr lang="en-US" sz="6000" dirty="0" smtClean="0">
                <a:solidFill>
                  <a:srgbClr val="C00000"/>
                </a:solidFill>
                <a:latin typeface="Arial Black" pitchFamily="34" charset="0"/>
              </a:rPr>
              <a:t> ?</a:t>
            </a:r>
            <a:endParaRPr lang="en-US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~PP2706.WAV">
            <a:hlinkClick r:id="" action="ppaction://media"/>
          </p:cNvPr>
          <p:cNvPicPr>
            <a:picLocks noRot="1" noChangeAspect="1"/>
          </p:cNvPicPr>
          <p:nvPr>
            <a:wavAudioFile r:embed="rId1" name="~PP2706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154</Words>
  <Application>Microsoft Office PowerPoint</Application>
  <PresentationFormat>On-screen Show (4:3)</PresentationFormat>
  <Paragraphs>22</Paragraphs>
  <Slides>8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PROBABILITY</vt:lpstr>
      <vt:lpstr>Slide 3</vt:lpstr>
      <vt:lpstr>Slide 4</vt:lpstr>
      <vt:lpstr>Slide 5</vt:lpstr>
      <vt:lpstr>Slide 6</vt:lpstr>
      <vt:lpstr>Slide 7</vt:lpstr>
      <vt:lpstr>Slide 8</vt:lpstr>
    </vt:vector>
  </TitlesOfParts>
  <Company>Arkansas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</dc:title>
  <dc:creator>stacy crommie</dc:creator>
  <cp:lastModifiedBy>stacy crommie</cp:lastModifiedBy>
  <cp:revision>57</cp:revision>
  <dcterms:created xsi:type="dcterms:W3CDTF">2012-03-02T01:15:28Z</dcterms:created>
  <dcterms:modified xsi:type="dcterms:W3CDTF">2012-03-03T03:07:46Z</dcterms:modified>
</cp:coreProperties>
</file>